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7" r:id="rId4"/>
    <p:sldId id="266" r:id="rId5"/>
    <p:sldId id="265" r:id="rId6"/>
    <p:sldId id="264" r:id="rId7"/>
    <p:sldId id="263" r:id="rId8"/>
    <p:sldId id="262" r:id="rId9"/>
    <p:sldId id="261" r:id="rId10"/>
    <p:sldId id="260" r:id="rId11"/>
    <p:sldId id="259" r:id="rId12"/>
    <p:sldId id="258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5872EA9-D38A-4EEC-8096-9AE822F16728}" type="datetimeFigureOut">
              <a:rPr lang="en-US" smtClean="0"/>
              <a:pPr/>
              <a:t>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08E714-9969-43BD-8DCD-87C850A9BA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WHY WORKERS SHOULD BE PAID HIGHER PAY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PAY ADVOCACY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6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5083208"/>
          </a:xfrm>
        </p:spPr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Wages has been the main factor that affects the growth of the economy.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minimum wage limit in the United States is set by the labour law union.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Employers ought to pay their employee at least the minimum expected pay which is described by the local, state and federal law.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United State, the mandated minimum wage by the federal government nationwide is $ 7.25 per hour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190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534400" cy="6172200"/>
          </a:xfrm>
        </p:spPr>
        <p:txBody>
          <a:bodyPr>
            <a:noAutofit/>
          </a:bodyPr>
          <a:lstStyle/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law is set to ensure there is minimal poverty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workers are not exploited by their employers.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Shawn Fremstad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reveals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worrying trend for the average American worker. 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expectation that children will live to succeed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 better lives with success as compared to their parents is a contrast with reality (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Nordin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Almén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2017). 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there is the need for workers and labor unions to advocate for a higher pay the goodness of American citizens.</a:t>
            </a:r>
          </a:p>
          <a:p>
            <a:pPr lvl="0"/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297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ACTIONS TO BE TAKEN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930808"/>
          </a:xfrm>
        </p:spPr>
        <p:txBody>
          <a:bodyPr>
            <a:normAutofit/>
          </a:bodyPr>
          <a:lstStyle/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preceding action is not permanent neither ran impossible thing to make it happen.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worker is paid a fair wage, the worker will be motivated and committed to their jobs therefore increasing on productivity.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Firms should view this from and angle that allows them to be part of the movement to make a cohesive society. </a:t>
            </a: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8068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federal government should review this and take it into serious consideration as a way of raising the living standards of its citizens.</a:t>
            </a:r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Legislation and measures to pay minimum wage allows workers to afford not only the basic in life, but also extras that gives them a modest and decent living.</a:t>
            </a:r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fact, low pay to workers puts them in precarious positions in regards to life issues.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85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set a minimum remuneration that the employees will be legally paid by the employers. 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wages are meant to protect those workers who are vulnerable who are likely to lack the bargaining power of commanding a decent pay from the employers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see it as a way of saving on tax collection.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314620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lvl="0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person who is enjoying a minimum wage does not have to consume a lot of public resources as to someone who is not employed.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for the unemployed, the victim is provided with welfare, food and rent in various states. 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advantage of minimum wage, the need for assistance from the public will reduce thus, the tax burden on the community and the state at large is reduced.</a:t>
            </a: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12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HIGH PAY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426527"/>
          </a:xfrm>
        </p:spPr>
        <p:txBody>
          <a:bodyPr>
            <a:normAutofit/>
          </a:bodyPr>
          <a:lstStyle/>
          <a:p>
            <a:pPr lvl="0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high pay is meant to help families living in poverty.</a:t>
            </a:r>
          </a:p>
          <a:p>
            <a:pPr lvl="0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research group in Washington came up with an economic policy to protect all wage earners and all working parents in United States. 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found out that about 33% of the earners are married couples with children who happen to be in the category of those who are lowly paid. </a:t>
            </a:r>
          </a:p>
          <a:p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3595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799306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867400"/>
          </a:xfrm>
        </p:spPr>
        <p:txBody>
          <a:bodyPr>
            <a:noAutofit/>
          </a:bodyPr>
          <a:lstStyle/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Moreover, minimum wage attracts an employment incentive. 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those who are unemployed an incentive to take up an available job vacancy since he/she is now protect by the minimum wage policy. 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unemployed person may compare the amount of assistance he/she benefits from the public assistance and compare it to the available wage.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employment incentive is greater than the wage, the this person is likely to quit the job and choose to be unemployed. </a:t>
            </a:r>
          </a:p>
        </p:txBody>
      </p:sp>
    </p:spTree>
    <p:extLst>
      <p:ext uri="{BB962C8B-B14F-4D97-AF65-F5344CB8AC3E}">
        <p14:creationId xmlns:p14="http://schemas.microsoft.com/office/powerpoint/2010/main" xmlns="" val="103399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007008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higher wage makes it easy to prepare business budgets. 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the benefit of increased wage, the small businesses may go through difficulty to make budgets. 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minimum wage policy in place, a small enterprise knows what to pay per hour and the business owner is able to create new job vacancies base with information from the made budget.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266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007008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minimum wage makes the life of a common citizen easy and affordable. </a:t>
            </a:r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Also, it makes the responsibility of the government reduce since there will be a lot of people willing to work with the new policy. </a:t>
            </a:r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Advocating a higher wage will ensure less exploitation of workers. </a:t>
            </a:r>
          </a:p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those who are unemployed an incentive to take up an available job vacancy since he/she is now protect by the minimum wage policy.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3334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pPr lvl="0"/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Fok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K.,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Scutella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R., &amp; Wilkins, R. (2015). The Low‐Pay No‐Pay Cycle: Are There Systematic Differences across Demographic Groups?. 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Oxford Bulletin of Economics and Statistics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(6), 872-896.</a:t>
            </a:r>
          </a:p>
          <a:p>
            <a:pPr lvl="0"/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Kondo, K. K.,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Damberg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L.,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Mendelson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Motu’apuaka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Freeman, M., O’Neil, M., ... &amp;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Kansagara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(2016). Implementation processes and pay for performance in healthcare: a systematic review. 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general internal medicine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61-69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185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Continuation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5181600"/>
          </a:xfrm>
        </p:spPr>
        <p:txBody>
          <a:bodyPr>
            <a:noAutofit/>
          </a:bodyPr>
          <a:lstStyle/>
          <a:p>
            <a:pPr lvl="0"/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Nordin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Almén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 (2017). Long-term unemployment and violent crime. 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Economics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(1), 1-29.</a:t>
            </a:r>
          </a:p>
          <a:p>
            <a:pPr lvl="0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Plum, A., &amp;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Knies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(2015). 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</a:t>
            </a:r>
            <a:r>
              <a:rPr lang="en-US" sz="3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neighbourhood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unemployment affect the springboard effect of low pay?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(No. 2015-20). ISER Working Paper Series.</a:t>
            </a:r>
          </a:p>
          <a:p>
            <a:pPr lvl="0"/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Prowse, P., Fells, R., 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Arrowsmith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J., Parker, J., &amp; Lopes, A. (2017). Low pay and the living wage: an international perspective. 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Relations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(6), 778-784.</a:t>
            </a:r>
          </a:p>
        </p:txBody>
      </p:sp>
    </p:spTree>
    <p:extLst>
      <p:ext uri="{BB962C8B-B14F-4D97-AF65-F5344CB8AC3E}">
        <p14:creationId xmlns:p14="http://schemas.microsoft.com/office/powerpoint/2010/main" xmlns="" val="921769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151</TotalTime>
  <Words>802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Civic</vt:lpstr>
      <vt:lpstr>HIGH PAY ADVOCACY</vt:lpstr>
      <vt:lpstr>INTRODUCTION</vt:lpstr>
      <vt:lpstr>Continuation</vt:lpstr>
      <vt:lpstr>ACTIONS TO BE TAKEN</vt:lpstr>
      <vt:lpstr>Continuation </vt:lpstr>
      <vt:lpstr>Continuation </vt:lpstr>
      <vt:lpstr>Continuation </vt:lpstr>
      <vt:lpstr>BENEFITS OF HIGH PAY</vt:lpstr>
      <vt:lpstr>Continuation </vt:lpstr>
      <vt:lpstr>Continuation</vt:lpstr>
      <vt:lpstr>CONCLUSION</vt:lpstr>
      <vt:lpstr>REFERENCES</vt:lpstr>
      <vt:lpstr>Continuation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ADVOCACY FOR A HIGHER PAY</dc:title>
  <dc:creator>user</dc:creator>
  <cp:lastModifiedBy>hp ProBook 4530 User</cp:lastModifiedBy>
  <cp:revision>9</cp:revision>
  <dcterms:created xsi:type="dcterms:W3CDTF">2018-02-19T17:27:08Z</dcterms:created>
  <dcterms:modified xsi:type="dcterms:W3CDTF">2018-02-19T20:40:03Z</dcterms:modified>
</cp:coreProperties>
</file>